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89750" cy="96075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0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MMN – </a:t>
            </a:r>
            <a:r>
              <a:rPr lang="sk-SK" dirty="0" err="1"/>
              <a:t>Application</a:t>
            </a:r>
            <a:r>
              <a:rPr lang="sk-SK" dirty="0"/>
              <a:t> of </a:t>
            </a:r>
            <a:r>
              <a:rPr lang="sk-SK" dirty="0" err="1"/>
              <a:t>applications</a:t>
            </a:r>
            <a:br>
              <a:rPr lang="sk-SK" dirty="0"/>
            </a:br>
            <a:r>
              <a:rPr lang="sk-SK" dirty="0"/>
              <a:t>S</a:t>
            </a:r>
            <a:r>
              <a:rPr lang="en-US" dirty="0" err="1"/>
              <a:t>ocial</a:t>
            </a:r>
            <a:r>
              <a:rPr lang="en-US" dirty="0"/>
              <a:t> network of social networks</a:t>
            </a:r>
            <a:br>
              <a:rPr lang="sk-SK" dirty="0"/>
            </a:br>
            <a:r>
              <a:rPr lang="sk-SK" dirty="0"/>
              <a:t>www.mymeganet.com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/>
              <a:t>Investment</a:t>
            </a:r>
            <a:r>
              <a:rPr lang="sk-SK" dirty="0"/>
              <a:t> </a:t>
            </a:r>
            <a:r>
              <a:rPr lang="sk-SK" dirty="0" err="1"/>
              <a:t>presentation</a:t>
            </a:r>
            <a:r>
              <a:rPr dirty="0"/>
              <a:t>|2025</a:t>
            </a:r>
            <a:endParaRPr lang="sk-SK" dirty="0"/>
          </a:p>
          <a:p>
            <a:r>
              <a:rPr lang="sk-SK" dirty="0" err="1"/>
              <a:t>Created</a:t>
            </a:r>
            <a:r>
              <a:rPr lang="sk-SK" dirty="0"/>
              <a:t> by Štefan </a:t>
            </a:r>
            <a:r>
              <a:rPr lang="sk-SK" dirty="0" err="1"/>
              <a:t>Šarjak</a:t>
            </a:r>
            <a:endParaRPr lang="sk-SK" dirty="0"/>
          </a:p>
          <a:p>
            <a:r>
              <a:rPr lang="sk-SK" sz="2400" dirty="0"/>
              <a:t>+421949761316; stefan.sarjak@gmail.com</a:t>
            </a:r>
            <a:endParaRPr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10. </a:t>
            </a:r>
            <a:r>
              <a:rPr lang="en-US" dirty="0"/>
              <a:t>We are looking for an investor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Required</a:t>
            </a:r>
            <a:r>
              <a:rPr lang="sk-SK" dirty="0"/>
              <a:t> </a:t>
            </a:r>
            <a:r>
              <a:rPr lang="sk-SK" dirty="0" err="1"/>
              <a:t>investment</a:t>
            </a:r>
            <a:r>
              <a:rPr lang="sk-SK" dirty="0"/>
              <a:t>: </a:t>
            </a:r>
            <a:r>
              <a:rPr lang="sk-SK"/>
              <a:t>€1.500.000 </a:t>
            </a:r>
            <a:r>
              <a:rPr lang="sk-SK" dirty="0"/>
              <a:t>- </a:t>
            </a:r>
            <a:r>
              <a:rPr lang="sk-SK"/>
              <a:t>€2.000.000</a:t>
            </a:r>
            <a:r>
              <a:rPr lang="sk-SK" dirty="0"/>
              <a:t>.</a:t>
            </a:r>
          </a:p>
          <a:p>
            <a:r>
              <a:rPr lang="en-US" dirty="0"/>
              <a:t>Use: development, infrastructure, marketing, team growth</a:t>
            </a:r>
            <a:endParaRPr lang="sk-SK" dirty="0"/>
          </a:p>
          <a:p>
            <a:r>
              <a:rPr lang="en-US" dirty="0"/>
              <a:t>In exchange for a share and strategic partnership.</a:t>
            </a:r>
            <a:endParaRPr lang="sk-SK" dirty="0"/>
          </a:p>
          <a:p>
            <a:r>
              <a:rPr lang="en-US" dirty="0"/>
              <a:t>Goal: long-term growth and global expansion.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1. </a:t>
            </a:r>
            <a:r>
              <a:rPr dirty="0" err="1"/>
              <a:t>Probl</a:t>
            </a:r>
            <a:r>
              <a:rPr lang="sk-SK" dirty="0"/>
              <a:t>e</a:t>
            </a:r>
            <a:r>
              <a:rPr dirty="0"/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are overwhelmed by dozens of different</a:t>
            </a:r>
            <a:r>
              <a:rPr lang="sk-SK" dirty="0"/>
              <a:t> </a:t>
            </a:r>
            <a:r>
              <a:rPr lang="sk-SK" dirty="0" err="1"/>
              <a:t>applications</a:t>
            </a:r>
            <a:r>
              <a:rPr lang="sk-SK" dirty="0"/>
              <a:t>.</a:t>
            </a:r>
          </a:p>
          <a:p>
            <a:r>
              <a:rPr lang="sk-SK" dirty="0" err="1"/>
              <a:t>Switching</a:t>
            </a:r>
            <a:r>
              <a:rPr lang="sk-SK" dirty="0"/>
              <a:t> </a:t>
            </a:r>
            <a:r>
              <a:rPr lang="sk-SK" dirty="0" err="1"/>
              <a:t>between</a:t>
            </a:r>
            <a:r>
              <a:rPr lang="sk-SK" dirty="0"/>
              <a:t> </a:t>
            </a:r>
            <a:r>
              <a:rPr lang="sk-SK" dirty="0" err="1"/>
              <a:t>platforms</a:t>
            </a:r>
            <a:r>
              <a:rPr lang="sk-SK" dirty="0"/>
              <a:t> </a:t>
            </a:r>
            <a:r>
              <a:rPr lang="sk-SK" dirty="0" err="1"/>
              <a:t>reduces</a:t>
            </a:r>
            <a:r>
              <a:rPr lang="sk-SK" dirty="0"/>
              <a:t> </a:t>
            </a:r>
            <a:r>
              <a:rPr lang="sk-SK" dirty="0" err="1"/>
              <a:t>efficiency</a:t>
            </a:r>
            <a:r>
              <a:rPr lang="sk-SK" dirty="0"/>
              <a:t> and </a:t>
            </a:r>
            <a:r>
              <a:rPr lang="sk-SK" dirty="0" err="1"/>
              <a:t>comfort</a:t>
            </a:r>
            <a:r>
              <a:rPr lang="sk-SK" dirty="0"/>
              <a:t>.</a:t>
            </a:r>
          </a:p>
          <a:p>
            <a:r>
              <a:rPr lang="en-US" dirty="0"/>
              <a:t>We need a centralized, secure, and</a:t>
            </a:r>
            <a:r>
              <a:rPr lang="sk-SK" dirty="0"/>
              <a:t> </a:t>
            </a:r>
            <a:r>
              <a:rPr lang="sk-SK" dirty="0" err="1"/>
              <a:t>intuitive</a:t>
            </a:r>
            <a:r>
              <a:rPr lang="sk-SK" dirty="0"/>
              <a:t> </a:t>
            </a:r>
            <a:r>
              <a:rPr lang="sk-SK" dirty="0" err="1"/>
              <a:t>application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life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2. </a:t>
            </a:r>
            <a:r>
              <a:rPr lang="sk-SK" dirty="0" err="1"/>
              <a:t>Solution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One</a:t>
            </a:r>
            <a:r>
              <a:rPr lang="sk-SK" dirty="0"/>
              <a:t> </a:t>
            </a:r>
            <a:r>
              <a:rPr lang="sk-SK" dirty="0" err="1"/>
              <a:t>app</a:t>
            </a:r>
            <a:r>
              <a:rPr lang="sk-SK" dirty="0"/>
              <a:t> – </a:t>
            </a:r>
            <a:r>
              <a:rPr lang="sk-SK" dirty="0" err="1"/>
              <a:t>endless</a:t>
            </a:r>
            <a:r>
              <a:rPr lang="sk-SK" dirty="0"/>
              <a:t> </a:t>
            </a:r>
            <a:r>
              <a:rPr lang="sk-SK" dirty="0" err="1"/>
              <a:t>possibilities</a:t>
            </a:r>
            <a:r>
              <a:rPr lang="sk-SK" dirty="0"/>
              <a:t>.</a:t>
            </a:r>
          </a:p>
          <a:p>
            <a:r>
              <a:rPr lang="en-US" dirty="0"/>
              <a:t>Communication, payments, shopping, services, entertainment and</a:t>
            </a:r>
            <a:r>
              <a:rPr lang="sk-SK" dirty="0"/>
              <a:t> </a:t>
            </a:r>
            <a:r>
              <a:rPr lang="en-US" dirty="0"/>
              <a:t>social networks under one roof.</a:t>
            </a:r>
            <a:endParaRPr lang="sk-SK" dirty="0"/>
          </a:p>
          <a:p>
            <a:r>
              <a:rPr lang="en-US" dirty="0"/>
              <a:t>Mini-apps and modular architecture for</a:t>
            </a:r>
            <a:r>
              <a:rPr lang="sk-SK" dirty="0"/>
              <a:t> </a:t>
            </a:r>
            <a:r>
              <a:rPr lang="en-US" dirty="0"/>
              <a:t>future growth.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3. </a:t>
            </a:r>
            <a:r>
              <a:rPr lang="sk-SK" dirty="0"/>
              <a:t>MMN </a:t>
            </a:r>
            <a:r>
              <a:rPr lang="sk-SK" dirty="0" err="1"/>
              <a:t>Features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Instant messaging, </a:t>
            </a:r>
            <a:r>
              <a:rPr lang="sk-SK" dirty="0" err="1"/>
              <a:t>voice</a:t>
            </a:r>
            <a:r>
              <a:rPr lang="sk-SK" dirty="0"/>
              <a:t> </a:t>
            </a:r>
            <a:r>
              <a:rPr lang="sk-SK" dirty="0" err="1"/>
              <a:t>messages</a:t>
            </a:r>
            <a:r>
              <a:rPr lang="sk-SK" dirty="0"/>
              <a:t>, video </a:t>
            </a:r>
            <a:r>
              <a:rPr lang="sk-SK" dirty="0" err="1"/>
              <a:t>calls</a:t>
            </a:r>
            <a:r>
              <a:rPr lang="sk-SK" dirty="0"/>
              <a:t>.</a:t>
            </a:r>
          </a:p>
          <a:p>
            <a:r>
              <a:rPr lang="en-US" dirty="0"/>
              <a:t>Delivery, taxi, hotel reservations,</a:t>
            </a:r>
            <a:r>
              <a:rPr lang="sk-SK" dirty="0"/>
              <a:t> </a:t>
            </a:r>
            <a:r>
              <a:rPr lang="en-US" dirty="0"/>
              <a:t>marketplace.</a:t>
            </a:r>
            <a:endParaRPr lang="sk-SK" dirty="0"/>
          </a:p>
          <a:p>
            <a:r>
              <a:rPr lang="en-US" dirty="0"/>
              <a:t>Payments via World Pay, peer-to-peer transactions.</a:t>
            </a:r>
            <a:endParaRPr lang="sk-SK" dirty="0"/>
          </a:p>
          <a:p>
            <a:r>
              <a:rPr lang="en-US" dirty="0"/>
              <a:t>Sharing content to multiple social networks</a:t>
            </a:r>
            <a:r>
              <a:rPr lang="sk-SK" dirty="0"/>
              <a:t> </a:t>
            </a:r>
            <a:r>
              <a:rPr lang="en-US" dirty="0"/>
              <a:t>with one click.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4. </a:t>
            </a:r>
            <a:r>
              <a:rPr lang="sk-SK" dirty="0"/>
              <a:t>Business model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Freemium</a:t>
            </a:r>
            <a:r>
              <a:rPr lang="sk-SK" dirty="0"/>
              <a:t> + </a:t>
            </a:r>
            <a:r>
              <a:rPr lang="sk-SK" dirty="0" err="1"/>
              <a:t>premium</a:t>
            </a:r>
            <a:r>
              <a:rPr lang="sk-SK" dirty="0"/>
              <a:t> </a:t>
            </a:r>
            <a:r>
              <a:rPr lang="sk-SK" dirty="0" err="1"/>
              <a:t>subscription</a:t>
            </a:r>
            <a:r>
              <a:rPr lang="sk-SK" dirty="0"/>
              <a:t>.</a:t>
            </a:r>
          </a:p>
          <a:p>
            <a:r>
              <a:rPr lang="sk-SK" dirty="0" err="1"/>
              <a:t>Transaction</a:t>
            </a:r>
            <a:r>
              <a:rPr lang="sk-SK" dirty="0"/>
              <a:t> </a:t>
            </a:r>
            <a:r>
              <a:rPr lang="sk-SK" dirty="0" err="1"/>
              <a:t>fees</a:t>
            </a:r>
            <a:r>
              <a:rPr lang="sk-SK" dirty="0"/>
              <a:t> (1.5–3%).</a:t>
            </a:r>
          </a:p>
          <a:p>
            <a:r>
              <a:rPr lang="en-US" dirty="0"/>
              <a:t>Advertising (AI targeting), affiliate</a:t>
            </a:r>
            <a:r>
              <a:rPr lang="sk-SK" dirty="0"/>
              <a:t> </a:t>
            </a:r>
            <a:r>
              <a:rPr lang="en-US" dirty="0"/>
              <a:t>agreements.</a:t>
            </a:r>
            <a:endParaRPr lang="sk-SK" dirty="0"/>
          </a:p>
          <a:p>
            <a:r>
              <a:rPr lang="sk-SK" dirty="0"/>
              <a:t>B2B </a:t>
            </a:r>
            <a:r>
              <a:rPr lang="sk-SK" dirty="0" err="1"/>
              <a:t>licenses</a:t>
            </a:r>
            <a:r>
              <a:rPr lang="sk-SK" dirty="0"/>
              <a:t>, </a:t>
            </a:r>
            <a:r>
              <a:rPr lang="sk-SK" dirty="0" err="1"/>
              <a:t>white-label</a:t>
            </a:r>
            <a:r>
              <a:rPr lang="sk-SK" dirty="0"/>
              <a:t> model.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5. </a:t>
            </a:r>
            <a:r>
              <a:rPr lang="sk-SK" dirty="0"/>
              <a:t>Market </a:t>
            </a:r>
            <a:r>
              <a:rPr lang="sk-SK" dirty="0" err="1"/>
              <a:t>potential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Target group: mobile users 16–60 years old</a:t>
            </a:r>
            <a:r>
              <a:rPr lang="sk-SK" dirty="0"/>
              <a:t> </a:t>
            </a:r>
            <a:r>
              <a:rPr lang="en-US" dirty="0"/>
              <a:t>globally.</a:t>
            </a:r>
            <a:endParaRPr lang="sk-SK" dirty="0"/>
          </a:p>
          <a:p>
            <a:r>
              <a:rPr lang="en-US" dirty="0"/>
              <a:t>Estimated market: </a:t>
            </a:r>
            <a:r>
              <a:rPr lang="sk-SK" dirty="0"/>
              <a:t>&gt;</a:t>
            </a:r>
            <a:r>
              <a:rPr lang="en-US" dirty="0"/>
              <a:t>€100 billion per year</a:t>
            </a:r>
            <a:r>
              <a:rPr lang="sk-SK" dirty="0"/>
              <a:t> </a:t>
            </a:r>
            <a:r>
              <a:rPr lang="en-US" dirty="0"/>
              <a:t>(global applications).</a:t>
            </a:r>
            <a:endParaRPr lang="sk-SK" dirty="0"/>
          </a:p>
          <a:p>
            <a:r>
              <a:rPr lang="en-US" dirty="0"/>
              <a:t>Strong demand for centralized solutions</a:t>
            </a:r>
            <a:r>
              <a:rPr lang="sk-SK" dirty="0"/>
              <a:t> </a:t>
            </a:r>
            <a:r>
              <a:rPr lang="en-US" dirty="0"/>
              <a:t>(super-applications).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6. </a:t>
            </a:r>
            <a:r>
              <a:rPr lang="sk-SK" dirty="0"/>
              <a:t>ROI and </a:t>
            </a:r>
            <a:r>
              <a:rPr lang="sk-SK" dirty="0" err="1"/>
              <a:t>Growth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1: 500k users, revenue €150–300k.</a:t>
            </a:r>
            <a:endParaRPr lang="sk-SK" dirty="0"/>
          </a:p>
          <a:p>
            <a:r>
              <a:rPr lang="sk-SK" dirty="0" err="1"/>
              <a:t>Year</a:t>
            </a:r>
            <a:r>
              <a:rPr lang="sk-SK" dirty="0"/>
              <a:t> 2: 2–7 </a:t>
            </a:r>
            <a:r>
              <a:rPr lang="sk-SK" dirty="0" err="1"/>
              <a:t>million</a:t>
            </a:r>
            <a:r>
              <a:rPr lang="sk-SK" dirty="0"/>
              <a:t> </a:t>
            </a:r>
            <a:r>
              <a:rPr lang="sk-SK" dirty="0" err="1"/>
              <a:t>users</a:t>
            </a:r>
            <a:r>
              <a:rPr lang="sk-SK" dirty="0"/>
              <a:t>, €5–7 </a:t>
            </a:r>
            <a:r>
              <a:rPr lang="sk-SK" dirty="0" err="1"/>
              <a:t>million</a:t>
            </a:r>
            <a:r>
              <a:rPr lang="sk-SK" dirty="0"/>
              <a:t>.</a:t>
            </a:r>
          </a:p>
          <a:p>
            <a:r>
              <a:rPr lang="sk-SK" dirty="0" err="1"/>
              <a:t>Year</a:t>
            </a:r>
            <a:r>
              <a:rPr lang="sk-SK" dirty="0"/>
              <a:t> 3: over €10 </a:t>
            </a:r>
            <a:r>
              <a:rPr lang="sk-SK" dirty="0" err="1"/>
              <a:t>million</a:t>
            </a:r>
            <a:r>
              <a:rPr lang="sk-SK" dirty="0"/>
              <a:t>, over €15 </a:t>
            </a:r>
            <a:r>
              <a:rPr lang="sk-SK" dirty="0" err="1"/>
              <a:t>million</a:t>
            </a:r>
            <a:r>
              <a:rPr lang="sk-SK" dirty="0"/>
              <a:t>.</a:t>
            </a:r>
          </a:p>
          <a:p>
            <a:r>
              <a:rPr lang="en-US" dirty="0"/>
              <a:t>Year 3 ROI: 5x – 10x.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 </a:t>
            </a:r>
            <a:r>
              <a:rPr lang="sk-SK" dirty="0" err="1"/>
              <a:t>Competitive</a:t>
            </a:r>
            <a:r>
              <a:rPr lang="sk-SK" dirty="0"/>
              <a:t> </a:t>
            </a:r>
            <a:r>
              <a:rPr lang="sk-SK" dirty="0" err="1"/>
              <a:t>Advantages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in one place – no switching.</a:t>
            </a:r>
            <a:endParaRPr lang="sk-SK" dirty="0"/>
          </a:p>
          <a:p>
            <a:r>
              <a:rPr lang="en-US" dirty="0"/>
              <a:t>Security and trust in transactions.</a:t>
            </a:r>
            <a:endParaRPr lang="sk-SK" dirty="0"/>
          </a:p>
          <a:p>
            <a:r>
              <a:rPr lang="sk-SK" dirty="0" err="1"/>
              <a:t>Content</a:t>
            </a:r>
            <a:r>
              <a:rPr lang="sk-SK" dirty="0"/>
              <a:t> </a:t>
            </a:r>
            <a:r>
              <a:rPr lang="sk-SK" dirty="0" err="1"/>
              <a:t>personalization</a:t>
            </a:r>
            <a:r>
              <a:rPr lang="sk-SK" dirty="0"/>
              <a:t> </a:t>
            </a:r>
            <a:r>
              <a:rPr lang="sk-SK" dirty="0" err="1"/>
              <a:t>through</a:t>
            </a:r>
            <a:r>
              <a:rPr lang="sk-SK" dirty="0"/>
              <a:t> AI.</a:t>
            </a:r>
          </a:p>
          <a:p>
            <a:r>
              <a:rPr lang="en-US" dirty="0"/>
              <a:t>An ecosystem open to developers.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9. </a:t>
            </a:r>
            <a:r>
              <a:rPr lang="sk-SK" dirty="0"/>
              <a:t>Team and </a:t>
            </a:r>
            <a:r>
              <a:rPr lang="sk-SK" dirty="0" err="1"/>
              <a:t>Development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Founding team with development,</a:t>
            </a:r>
            <a:r>
              <a:rPr lang="sk-SK" dirty="0"/>
              <a:t> </a:t>
            </a:r>
            <a:r>
              <a:rPr lang="en-US" dirty="0"/>
              <a:t>security and business experts.</a:t>
            </a:r>
            <a:endParaRPr lang="sk-SK" dirty="0"/>
          </a:p>
          <a:p>
            <a:r>
              <a:rPr lang="sk-SK" dirty="0" err="1"/>
              <a:t>Agile</a:t>
            </a:r>
            <a:r>
              <a:rPr lang="sk-SK" dirty="0"/>
              <a:t> </a:t>
            </a:r>
            <a:r>
              <a:rPr lang="sk-SK" dirty="0" err="1"/>
              <a:t>development</a:t>
            </a:r>
            <a:r>
              <a:rPr lang="sk-SK" dirty="0"/>
              <a:t> </a:t>
            </a:r>
            <a:r>
              <a:rPr lang="sk-SK" dirty="0" err="1"/>
              <a:t>cycle</a:t>
            </a:r>
            <a:r>
              <a:rPr lang="sk-SK" dirty="0"/>
              <a:t>, </a:t>
            </a:r>
            <a:r>
              <a:rPr lang="sk-SK" dirty="0" err="1"/>
              <a:t>scalable</a:t>
            </a:r>
            <a:r>
              <a:rPr lang="sk-SK" dirty="0"/>
              <a:t> </a:t>
            </a:r>
            <a:r>
              <a:rPr lang="sk-SK" dirty="0" err="1"/>
              <a:t>architecture</a:t>
            </a:r>
            <a:r>
              <a:rPr lang="sk-SK" dirty="0"/>
              <a:t>.</a:t>
            </a:r>
          </a:p>
          <a:p>
            <a:r>
              <a:rPr lang="en-US" dirty="0"/>
              <a:t>Quick response to feedback and market</a:t>
            </a:r>
            <a:r>
              <a:rPr lang="sk-SK" dirty="0"/>
              <a:t> </a:t>
            </a:r>
            <a:r>
              <a:rPr lang="en-US" dirty="0"/>
              <a:t>trends.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359</Words>
  <Application>Microsoft Office PowerPoint</Application>
  <PresentationFormat>Prezentácia na obrazovke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MMN – Application of applications Social network of social networks www.mymeganet.com</vt:lpstr>
      <vt:lpstr>1. Problem</vt:lpstr>
      <vt:lpstr>2. Solution</vt:lpstr>
      <vt:lpstr>3. MMN Features</vt:lpstr>
      <vt:lpstr>4. Business model</vt:lpstr>
      <vt:lpstr>5. Market potential</vt:lpstr>
      <vt:lpstr>6. ROI and Growth</vt:lpstr>
      <vt:lpstr>8. Competitive Advantages</vt:lpstr>
      <vt:lpstr>9. Team and Development</vt:lpstr>
      <vt:lpstr>10. We are looking for an investor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MMN_ kópia</dc:title>
  <dc:subject/>
  <dc:creator/>
  <cp:keywords/>
  <dc:description>generated using python-pptx</dc:description>
  <cp:lastModifiedBy>MSI</cp:lastModifiedBy>
  <cp:revision>7</cp:revision>
  <cp:lastPrinted>2025-06-25T12:00:58Z</cp:lastPrinted>
  <dcterms:created xsi:type="dcterms:W3CDTF">2013-01-27T09:14:16Z</dcterms:created>
  <dcterms:modified xsi:type="dcterms:W3CDTF">2025-07-04T05:35:50Z</dcterms:modified>
  <cp:category/>
</cp:coreProperties>
</file>