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89750" cy="9607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MMN – Aplikácia</a:t>
            </a:r>
            <a:r>
              <a:rPr lang="sk-SK" dirty="0"/>
              <a:t> aplikácií</a:t>
            </a:r>
            <a:br>
              <a:rPr lang="sk-SK" dirty="0"/>
            </a:br>
            <a:r>
              <a:rPr lang="sk-SK" dirty="0"/>
              <a:t>sociálna sieť sociálnych sietí</a:t>
            </a:r>
            <a:br>
              <a:rPr lang="sk-SK" dirty="0"/>
            </a:br>
            <a:r>
              <a:rPr lang="sk-SK" dirty="0"/>
              <a:t>www.mymeganet.com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/>
              <a:t>Investičná</a:t>
            </a:r>
            <a:r>
              <a:rPr dirty="0"/>
              <a:t> </a:t>
            </a:r>
            <a:r>
              <a:rPr dirty="0" err="1"/>
              <a:t>prezentácia</a:t>
            </a:r>
            <a:r>
              <a:rPr dirty="0"/>
              <a:t> | 2025</a:t>
            </a:r>
            <a:endParaRPr lang="sk-SK" dirty="0"/>
          </a:p>
          <a:p>
            <a:r>
              <a:rPr lang="sk-SK" dirty="0"/>
              <a:t>Vytvoril Štefan </a:t>
            </a:r>
            <a:r>
              <a:rPr lang="sk-SK" dirty="0" err="1"/>
              <a:t>Šarjak</a:t>
            </a:r>
            <a:endParaRPr lang="sk-SK" dirty="0"/>
          </a:p>
          <a:p>
            <a:r>
              <a:rPr lang="sk-SK" sz="2400" dirty="0"/>
              <a:t>+421949761316; stefan.sarjak@gmail.com</a:t>
            </a: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10. </a:t>
            </a:r>
            <a:r>
              <a:rPr dirty="0" err="1"/>
              <a:t>Hľadáme</a:t>
            </a:r>
            <a:r>
              <a:rPr dirty="0"/>
              <a:t> </a:t>
            </a:r>
            <a:r>
              <a:rPr dirty="0" err="1"/>
              <a:t>investora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Požadovaná</a:t>
            </a:r>
            <a:r>
              <a:rPr dirty="0"/>
              <a:t> </a:t>
            </a:r>
            <a:r>
              <a:rPr dirty="0" err="1"/>
              <a:t>investícia</a:t>
            </a:r>
            <a:r>
              <a:rPr dirty="0"/>
              <a:t>: 500 000 – 800 000 €.</a:t>
            </a:r>
          </a:p>
          <a:p>
            <a:r>
              <a:rPr dirty="0" err="1"/>
              <a:t>Použitie</a:t>
            </a:r>
            <a:r>
              <a:rPr dirty="0"/>
              <a:t>: </a:t>
            </a:r>
            <a:r>
              <a:rPr dirty="0" err="1"/>
              <a:t>vývoj</a:t>
            </a:r>
            <a:r>
              <a:rPr dirty="0"/>
              <a:t>, </a:t>
            </a:r>
            <a:r>
              <a:rPr dirty="0" err="1"/>
              <a:t>infraštruktúra</a:t>
            </a:r>
            <a:r>
              <a:rPr dirty="0"/>
              <a:t>, marketing, </a:t>
            </a:r>
            <a:r>
              <a:rPr dirty="0" err="1"/>
              <a:t>rast</a:t>
            </a:r>
            <a:r>
              <a:rPr dirty="0"/>
              <a:t> </a:t>
            </a:r>
            <a:r>
              <a:rPr dirty="0" err="1"/>
              <a:t>tímu</a:t>
            </a:r>
            <a:r>
              <a:rPr dirty="0"/>
              <a:t>.</a:t>
            </a:r>
          </a:p>
          <a:p>
            <a:r>
              <a:rPr dirty="0" err="1"/>
              <a:t>Výmenou</a:t>
            </a:r>
            <a:r>
              <a:rPr dirty="0"/>
              <a:t> za </a:t>
            </a:r>
            <a:r>
              <a:rPr dirty="0" err="1"/>
              <a:t>podiel</a:t>
            </a:r>
            <a:r>
              <a:rPr dirty="0"/>
              <a:t> a </a:t>
            </a:r>
            <a:r>
              <a:rPr dirty="0" err="1"/>
              <a:t>strategické</a:t>
            </a:r>
            <a:r>
              <a:rPr dirty="0"/>
              <a:t> </a:t>
            </a:r>
            <a:r>
              <a:rPr dirty="0" err="1"/>
              <a:t>partnerstvo</a:t>
            </a:r>
            <a:r>
              <a:rPr dirty="0"/>
              <a:t>.</a:t>
            </a:r>
          </a:p>
          <a:p>
            <a:r>
              <a:rPr dirty="0" err="1"/>
              <a:t>Cieľ</a:t>
            </a:r>
            <a:r>
              <a:rPr dirty="0"/>
              <a:t>: </a:t>
            </a:r>
            <a:r>
              <a:rPr dirty="0" err="1"/>
              <a:t>dlhodobý</a:t>
            </a:r>
            <a:r>
              <a:rPr dirty="0"/>
              <a:t> </a:t>
            </a:r>
            <a:r>
              <a:rPr dirty="0" err="1"/>
              <a:t>rast</a:t>
            </a:r>
            <a:r>
              <a:rPr dirty="0"/>
              <a:t> a </a:t>
            </a:r>
            <a:r>
              <a:rPr dirty="0" err="1"/>
              <a:t>globálna</a:t>
            </a:r>
            <a:r>
              <a:rPr dirty="0"/>
              <a:t> </a:t>
            </a:r>
            <a:r>
              <a:rPr dirty="0" err="1"/>
              <a:t>expanzia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1. </a:t>
            </a:r>
            <a:r>
              <a:rPr dirty="0" err="1"/>
              <a:t>Problém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Používatelia</a:t>
            </a:r>
            <a:r>
              <a:rPr dirty="0"/>
              <a:t> </a:t>
            </a:r>
            <a:r>
              <a:rPr dirty="0" err="1"/>
              <a:t>sú</a:t>
            </a:r>
            <a:r>
              <a:rPr dirty="0"/>
              <a:t> </a:t>
            </a:r>
            <a:r>
              <a:rPr dirty="0" err="1"/>
              <a:t>zahltení</a:t>
            </a:r>
            <a:r>
              <a:rPr dirty="0"/>
              <a:t> </a:t>
            </a:r>
            <a:r>
              <a:rPr dirty="0" err="1"/>
              <a:t>desiatkami</a:t>
            </a:r>
            <a:r>
              <a:rPr dirty="0"/>
              <a:t> </a:t>
            </a:r>
            <a:r>
              <a:rPr dirty="0" err="1"/>
              <a:t>rôznych</a:t>
            </a:r>
            <a:r>
              <a:rPr dirty="0"/>
              <a:t> </a:t>
            </a:r>
            <a:r>
              <a:rPr dirty="0" err="1"/>
              <a:t>aplikácií</a:t>
            </a:r>
            <a:r>
              <a:rPr dirty="0"/>
              <a:t>.</a:t>
            </a:r>
          </a:p>
          <a:p>
            <a:r>
              <a:rPr dirty="0" err="1"/>
              <a:t>Prepínanie</a:t>
            </a:r>
            <a:r>
              <a:rPr dirty="0"/>
              <a:t> </a:t>
            </a:r>
            <a:r>
              <a:rPr dirty="0" err="1"/>
              <a:t>medzi</a:t>
            </a:r>
            <a:r>
              <a:rPr dirty="0"/>
              <a:t> </a:t>
            </a:r>
            <a:r>
              <a:rPr dirty="0" err="1"/>
              <a:t>platformami</a:t>
            </a:r>
            <a:r>
              <a:rPr dirty="0"/>
              <a:t> </a:t>
            </a:r>
            <a:r>
              <a:rPr dirty="0" err="1"/>
              <a:t>znižuje</a:t>
            </a:r>
            <a:r>
              <a:rPr dirty="0"/>
              <a:t> </a:t>
            </a:r>
            <a:r>
              <a:rPr dirty="0" err="1"/>
              <a:t>efektivitu</a:t>
            </a:r>
            <a:r>
              <a:rPr dirty="0"/>
              <a:t> a </a:t>
            </a:r>
            <a:r>
              <a:rPr dirty="0" err="1"/>
              <a:t>komfort</a:t>
            </a:r>
            <a:r>
              <a:rPr dirty="0"/>
              <a:t>.</a:t>
            </a:r>
          </a:p>
          <a:p>
            <a:r>
              <a:rPr dirty="0" err="1"/>
              <a:t>Potrebujeme</a:t>
            </a:r>
            <a:r>
              <a:rPr dirty="0"/>
              <a:t> </a:t>
            </a:r>
            <a:r>
              <a:rPr dirty="0" err="1"/>
              <a:t>centralizovanú</a:t>
            </a:r>
            <a:r>
              <a:rPr dirty="0"/>
              <a:t>, </a:t>
            </a:r>
            <a:r>
              <a:rPr dirty="0" err="1"/>
              <a:t>bezpečnú</a:t>
            </a:r>
            <a:r>
              <a:rPr dirty="0"/>
              <a:t> a </a:t>
            </a:r>
            <a:r>
              <a:rPr dirty="0" err="1"/>
              <a:t>intuitívnu</a:t>
            </a:r>
            <a:r>
              <a:rPr dirty="0"/>
              <a:t> </a:t>
            </a:r>
            <a:r>
              <a:rPr dirty="0" err="1"/>
              <a:t>aplikáciu</a:t>
            </a:r>
            <a:r>
              <a:rPr dirty="0"/>
              <a:t> pre </a:t>
            </a:r>
            <a:r>
              <a:rPr dirty="0" err="1"/>
              <a:t>moderný</a:t>
            </a:r>
            <a:r>
              <a:rPr dirty="0"/>
              <a:t> </a:t>
            </a:r>
            <a:r>
              <a:rPr dirty="0" err="1"/>
              <a:t>digitálny</a:t>
            </a:r>
            <a:r>
              <a:rPr dirty="0"/>
              <a:t> </a:t>
            </a:r>
            <a:r>
              <a:rPr dirty="0" err="1"/>
              <a:t>život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2. </a:t>
            </a:r>
            <a:r>
              <a:rPr dirty="0" err="1"/>
              <a:t>Riešenie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Jedna</a:t>
            </a:r>
            <a:r>
              <a:rPr dirty="0"/>
              <a:t> </a:t>
            </a:r>
            <a:r>
              <a:rPr dirty="0" err="1"/>
              <a:t>aplikácia</a:t>
            </a:r>
            <a:r>
              <a:rPr dirty="0"/>
              <a:t> – </a:t>
            </a:r>
            <a:r>
              <a:rPr dirty="0" err="1"/>
              <a:t>nekonečné</a:t>
            </a:r>
            <a:r>
              <a:rPr dirty="0"/>
              <a:t> </a:t>
            </a:r>
            <a:r>
              <a:rPr dirty="0" err="1"/>
              <a:t>možnosti</a:t>
            </a:r>
            <a:r>
              <a:rPr dirty="0"/>
              <a:t>.</a:t>
            </a:r>
          </a:p>
          <a:p>
            <a:r>
              <a:rPr dirty="0" err="1"/>
              <a:t>Komunikácia</a:t>
            </a:r>
            <a:r>
              <a:rPr dirty="0"/>
              <a:t>, </a:t>
            </a:r>
            <a:r>
              <a:rPr dirty="0" err="1"/>
              <a:t>platby</a:t>
            </a:r>
            <a:r>
              <a:rPr dirty="0"/>
              <a:t>, </a:t>
            </a:r>
            <a:r>
              <a:rPr dirty="0" err="1"/>
              <a:t>nákupy</a:t>
            </a:r>
            <a:r>
              <a:rPr dirty="0"/>
              <a:t>, </a:t>
            </a:r>
            <a:r>
              <a:rPr dirty="0" err="1"/>
              <a:t>služby</a:t>
            </a:r>
            <a:r>
              <a:rPr dirty="0"/>
              <a:t>, </a:t>
            </a:r>
            <a:r>
              <a:rPr dirty="0" err="1"/>
              <a:t>zábava</a:t>
            </a:r>
            <a:r>
              <a:rPr dirty="0"/>
              <a:t> a </a:t>
            </a:r>
            <a:r>
              <a:rPr dirty="0" err="1"/>
              <a:t>sociálne</a:t>
            </a:r>
            <a:r>
              <a:rPr dirty="0"/>
              <a:t> </a:t>
            </a:r>
            <a:r>
              <a:rPr dirty="0" err="1"/>
              <a:t>siete</a:t>
            </a:r>
            <a:r>
              <a:rPr dirty="0"/>
              <a:t> pod </a:t>
            </a:r>
            <a:r>
              <a:rPr dirty="0" err="1"/>
              <a:t>jednou</a:t>
            </a:r>
            <a:r>
              <a:rPr dirty="0"/>
              <a:t> </a:t>
            </a:r>
            <a:r>
              <a:rPr dirty="0" err="1"/>
              <a:t>strechou</a:t>
            </a:r>
            <a:r>
              <a:rPr dirty="0"/>
              <a:t>.</a:t>
            </a:r>
          </a:p>
          <a:p>
            <a:r>
              <a:rPr dirty="0"/>
              <a:t>Mini-</a:t>
            </a:r>
            <a:r>
              <a:rPr dirty="0" err="1"/>
              <a:t>aplikácie</a:t>
            </a:r>
            <a:r>
              <a:rPr dirty="0"/>
              <a:t> a </a:t>
            </a:r>
            <a:r>
              <a:rPr dirty="0" err="1"/>
              <a:t>modulárna</a:t>
            </a:r>
            <a:r>
              <a:rPr dirty="0"/>
              <a:t> </a:t>
            </a:r>
            <a:r>
              <a:rPr dirty="0" err="1"/>
              <a:t>architektúra</a:t>
            </a:r>
            <a:r>
              <a:rPr dirty="0"/>
              <a:t> pre </a:t>
            </a:r>
            <a:r>
              <a:rPr dirty="0" err="1"/>
              <a:t>budúci</a:t>
            </a:r>
            <a:r>
              <a:rPr dirty="0"/>
              <a:t> </a:t>
            </a:r>
            <a:r>
              <a:rPr dirty="0" err="1"/>
              <a:t>rast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Funkcie MMN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Instant messaging, hlasové správy, videohovory.</a:t>
            </a:r>
          </a:p>
          <a:p>
            <a:r>
              <a:t>Donášky, taxi, hotelové rezervácie, marketplace.</a:t>
            </a:r>
          </a:p>
          <a:p>
            <a:r>
              <a:t>Platby cez World Pay, peer-to-peer transakcie.</a:t>
            </a:r>
          </a:p>
          <a:p>
            <a:r>
              <a:t>Zdieľanie obsahu na viaceré sociálne siete jedným klikom.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4. </a:t>
            </a:r>
            <a:r>
              <a:rPr dirty="0" err="1"/>
              <a:t>Biznis</a:t>
            </a:r>
            <a:r>
              <a:rPr dirty="0"/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Freemium + prémiové </a:t>
            </a:r>
            <a:r>
              <a:rPr dirty="0" err="1"/>
              <a:t>predplatné</a:t>
            </a:r>
            <a:r>
              <a:rPr dirty="0"/>
              <a:t>.</a:t>
            </a:r>
          </a:p>
          <a:p>
            <a:r>
              <a:rPr dirty="0" err="1"/>
              <a:t>Transakčné</a:t>
            </a:r>
            <a:r>
              <a:rPr dirty="0"/>
              <a:t> </a:t>
            </a:r>
            <a:r>
              <a:rPr dirty="0" err="1"/>
              <a:t>poplatky</a:t>
            </a:r>
            <a:r>
              <a:rPr dirty="0"/>
              <a:t> (1,5–3 %).</a:t>
            </a:r>
          </a:p>
          <a:p>
            <a:r>
              <a:rPr dirty="0" err="1"/>
              <a:t>Reklama</a:t>
            </a:r>
            <a:r>
              <a:rPr dirty="0"/>
              <a:t> (AI </a:t>
            </a:r>
            <a:r>
              <a:rPr dirty="0" err="1"/>
              <a:t>cielenie</a:t>
            </a:r>
            <a:r>
              <a:rPr dirty="0"/>
              <a:t>), </a:t>
            </a:r>
            <a:r>
              <a:rPr dirty="0" err="1"/>
              <a:t>partnerské</a:t>
            </a:r>
            <a:r>
              <a:rPr dirty="0"/>
              <a:t> </a:t>
            </a:r>
            <a:r>
              <a:rPr dirty="0" err="1"/>
              <a:t>zmluvy</a:t>
            </a:r>
            <a:r>
              <a:rPr dirty="0"/>
              <a:t>.</a:t>
            </a:r>
          </a:p>
          <a:p>
            <a:r>
              <a:rPr dirty="0"/>
              <a:t>B2B </a:t>
            </a:r>
            <a:r>
              <a:rPr dirty="0" err="1"/>
              <a:t>licencie</a:t>
            </a:r>
            <a:r>
              <a:rPr dirty="0"/>
              <a:t>, white-label model.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Trhový potenciál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Cieľová</a:t>
            </a:r>
            <a:r>
              <a:rPr dirty="0"/>
              <a:t> </a:t>
            </a:r>
            <a:r>
              <a:rPr dirty="0" err="1"/>
              <a:t>skupina</a:t>
            </a:r>
            <a:r>
              <a:rPr dirty="0"/>
              <a:t>: </a:t>
            </a:r>
            <a:r>
              <a:rPr dirty="0" err="1"/>
              <a:t>mobilní</a:t>
            </a:r>
            <a:r>
              <a:rPr dirty="0"/>
              <a:t> </a:t>
            </a:r>
            <a:r>
              <a:rPr dirty="0" err="1"/>
              <a:t>používatelia</a:t>
            </a:r>
            <a:r>
              <a:rPr dirty="0"/>
              <a:t> 16–60 r. </a:t>
            </a:r>
            <a:r>
              <a:rPr dirty="0" err="1"/>
              <a:t>globálne</a:t>
            </a:r>
            <a:r>
              <a:rPr dirty="0"/>
              <a:t>.</a:t>
            </a:r>
          </a:p>
          <a:p>
            <a:r>
              <a:rPr dirty="0" err="1"/>
              <a:t>Odhadovaný</a:t>
            </a:r>
            <a:r>
              <a:rPr dirty="0"/>
              <a:t> </a:t>
            </a:r>
            <a:r>
              <a:rPr dirty="0" err="1"/>
              <a:t>trh</a:t>
            </a:r>
            <a:r>
              <a:rPr dirty="0"/>
              <a:t>: &gt;</a:t>
            </a:r>
            <a:r>
              <a:rPr lang="sk-SK" dirty="0"/>
              <a:t>1</a:t>
            </a:r>
            <a:r>
              <a:rPr dirty="0"/>
              <a:t>00 </a:t>
            </a:r>
            <a:r>
              <a:rPr dirty="0" err="1"/>
              <a:t>miliárd</a:t>
            </a:r>
            <a:r>
              <a:rPr dirty="0"/>
              <a:t> € </a:t>
            </a:r>
            <a:r>
              <a:rPr dirty="0" err="1"/>
              <a:t>ročne</a:t>
            </a:r>
            <a:r>
              <a:rPr dirty="0"/>
              <a:t> (</a:t>
            </a:r>
            <a:r>
              <a:rPr dirty="0" err="1"/>
              <a:t>globálne</a:t>
            </a:r>
            <a:r>
              <a:rPr dirty="0"/>
              <a:t> </a:t>
            </a:r>
            <a:r>
              <a:rPr dirty="0" err="1"/>
              <a:t>aplikácie</a:t>
            </a:r>
            <a:r>
              <a:rPr dirty="0"/>
              <a:t>).</a:t>
            </a:r>
          </a:p>
          <a:p>
            <a:r>
              <a:rPr dirty="0" err="1"/>
              <a:t>Silný</a:t>
            </a:r>
            <a:r>
              <a:rPr dirty="0"/>
              <a:t> </a:t>
            </a:r>
            <a:r>
              <a:rPr dirty="0" err="1"/>
              <a:t>dopyt</a:t>
            </a:r>
            <a:r>
              <a:rPr dirty="0"/>
              <a:t> po </a:t>
            </a:r>
            <a:r>
              <a:rPr dirty="0" err="1"/>
              <a:t>centralizovaných</a:t>
            </a:r>
            <a:r>
              <a:rPr dirty="0"/>
              <a:t> </a:t>
            </a:r>
            <a:r>
              <a:rPr dirty="0" err="1"/>
              <a:t>riešeniach</a:t>
            </a:r>
            <a:r>
              <a:rPr dirty="0"/>
              <a:t> (super-</a:t>
            </a:r>
            <a:r>
              <a:rPr dirty="0" err="1"/>
              <a:t>aplikácie</a:t>
            </a:r>
            <a:r>
              <a:rPr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6. ROI a </a:t>
            </a:r>
            <a:r>
              <a:rPr dirty="0" err="1"/>
              <a:t>rast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</a:t>
            </a:r>
            <a:r>
              <a:rPr dirty="0" err="1"/>
              <a:t>rok</a:t>
            </a:r>
            <a:r>
              <a:rPr dirty="0"/>
              <a:t>: </a:t>
            </a:r>
            <a:r>
              <a:rPr lang="sk-SK" dirty="0"/>
              <a:t>5</a:t>
            </a:r>
            <a:r>
              <a:rPr dirty="0"/>
              <a:t>00k </a:t>
            </a:r>
            <a:r>
              <a:rPr dirty="0" err="1"/>
              <a:t>používateľov</a:t>
            </a:r>
            <a:r>
              <a:rPr dirty="0"/>
              <a:t>, </a:t>
            </a:r>
            <a:r>
              <a:rPr dirty="0" err="1"/>
              <a:t>tržby</a:t>
            </a:r>
            <a:r>
              <a:rPr dirty="0"/>
              <a:t> 150–300k €.</a:t>
            </a:r>
          </a:p>
          <a:p>
            <a:r>
              <a:rPr dirty="0"/>
              <a:t>2. </a:t>
            </a:r>
            <a:r>
              <a:rPr dirty="0" err="1"/>
              <a:t>rok</a:t>
            </a:r>
            <a:r>
              <a:rPr dirty="0"/>
              <a:t>: </a:t>
            </a:r>
            <a:r>
              <a:rPr lang="sk-SK" dirty="0"/>
              <a:t>2–7 miliónov</a:t>
            </a:r>
            <a:r>
              <a:rPr dirty="0"/>
              <a:t> </a:t>
            </a:r>
            <a:r>
              <a:rPr dirty="0" err="1"/>
              <a:t>používateľov</a:t>
            </a:r>
            <a:r>
              <a:rPr dirty="0"/>
              <a:t>, 5–</a:t>
            </a:r>
            <a:r>
              <a:rPr lang="sk-SK" dirty="0"/>
              <a:t>7</a:t>
            </a:r>
            <a:r>
              <a:rPr dirty="0"/>
              <a:t> mil. €.</a:t>
            </a:r>
          </a:p>
          <a:p>
            <a:r>
              <a:rPr dirty="0"/>
              <a:t>3. </a:t>
            </a:r>
            <a:r>
              <a:rPr dirty="0" err="1"/>
              <a:t>rok</a:t>
            </a:r>
            <a:r>
              <a:rPr dirty="0"/>
              <a:t>: </a:t>
            </a:r>
            <a:r>
              <a:rPr lang="sk-SK" dirty="0"/>
              <a:t>viac ako 10</a:t>
            </a:r>
            <a:r>
              <a:rPr dirty="0"/>
              <a:t> </a:t>
            </a:r>
            <a:r>
              <a:rPr dirty="0" err="1"/>
              <a:t>milión</a:t>
            </a:r>
            <a:r>
              <a:rPr lang="sk-SK" dirty="0" err="1"/>
              <a:t>ov</a:t>
            </a:r>
            <a:r>
              <a:rPr dirty="0"/>
              <a:t>, </a:t>
            </a:r>
            <a:r>
              <a:rPr lang="sk-SK" dirty="0" err="1"/>
              <a:t>via</a:t>
            </a:r>
            <a:r>
              <a:rPr lang="sk-SK" dirty="0"/>
              <a:t> ako </a:t>
            </a:r>
            <a:r>
              <a:rPr dirty="0"/>
              <a:t>15 mil. €.</a:t>
            </a:r>
          </a:p>
          <a:p>
            <a:r>
              <a:rPr dirty="0"/>
              <a:t>ROI v 3. </a:t>
            </a:r>
            <a:r>
              <a:rPr dirty="0" err="1"/>
              <a:t>roku</a:t>
            </a:r>
            <a:r>
              <a:rPr dirty="0"/>
              <a:t>: 5× – 10×.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Konkurenčné výhody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Všetko na jednom mieste – bez prepínania.</a:t>
            </a:r>
          </a:p>
          <a:p>
            <a:r>
              <a:t>Bezpečnosť a dôvera v transakciách.</a:t>
            </a:r>
          </a:p>
          <a:p>
            <a:r>
              <a:t>Personalizácia obsahu cez AI.</a:t>
            </a:r>
          </a:p>
          <a:p>
            <a:r>
              <a:t>Ekosystém otvorený pre vývojárov.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9. Tím a rozvoj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Zakladateľský</a:t>
            </a:r>
            <a:r>
              <a:rPr dirty="0"/>
              <a:t> </a:t>
            </a:r>
            <a:r>
              <a:rPr dirty="0" err="1"/>
              <a:t>tím</a:t>
            </a:r>
            <a:r>
              <a:rPr dirty="0"/>
              <a:t> s </a:t>
            </a:r>
            <a:r>
              <a:rPr dirty="0" err="1"/>
              <a:t>odborníkmi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vývoj</a:t>
            </a:r>
            <a:r>
              <a:rPr dirty="0"/>
              <a:t>, </a:t>
            </a:r>
            <a:r>
              <a:rPr dirty="0" err="1"/>
              <a:t>bezpečnosť</a:t>
            </a:r>
            <a:r>
              <a:rPr dirty="0"/>
              <a:t> a </a:t>
            </a:r>
            <a:r>
              <a:rPr dirty="0" err="1"/>
              <a:t>biznis</a:t>
            </a:r>
            <a:r>
              <a:rPr dirty="0"/>
              <a:t>.</a:t>
            </a:r>
          </a:p>
          <a:p>
            <a:r>
              <a:rPr dirty="0" err="1"/>
              <a:t>Agilný</a:t>
            </a:r>
            <a:r>
              <a:rPr dirty="0"/>
              <a:t> </a:t>
            </a:r>
            <a:r>
              <a:rPr dirty="0" err="1"/>
              <a:t>vývojový</a:t>
            </a:r>
            <a:r>
              <a:rPr dirty="0"/>
              <a:t> </a:t>
            </a:r>
            <a:r>
              <a:rPr dirty="0" err="1"/>
              <a:t>cyklus</a:t>
            </a:r>
            <a:r>
              <a:rPr dirty="0"/>
              <a:t>, </a:t>
            </a:r>
            <a:r>
              <a:rPr dirty="0" err="1"/>
              <a:t>škálovateľná</a:t>
            </a:r>
            <a:r>
              <a:rPr dirty="0"/>
              <a:t> </a:t>
            </a:r>
            <a:r>
              <a:rPr dirty="0" err="1"/>
              <a:t>architektúra</a:t>
            </a:r>
            <a:r>
              <a:rPr dirty="0"/>
              <a:t>.</a:t>
            </a:r>
          </a:p>
          <a:p>
            <a:r>
              <a:rPr dirty="0" err="1"/>
              <a:t>Rýchla</a:t>
            </a:r>
            <a:r>
              <a:rPr dirty="0"/>
              <a:t> </a:t>
            </a:r>
            <a:r>
              <a:rPr dirty="0" err="1"/>
              <a:t>reakcia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spätnú</a:t>
            </a:r>
            <a:r>
              <a:rPr dirty="0"/>
              <a:t> </a:t>
            </a:r>
            <a:r>
              <a:rPr dirty="0" err="1"/>
              <a:t>väzbu</a:t>
            </a:r>
            <a:r>
              <a:rPr dirty="0"/>
              <a:t> a </a:t>
            </a:r>
            <a:r>
              <a:rPr dirty="0" err="1"/>
              <a:t>trhové</a:t>
            </a:r>
            <a:r>
              <a:rPr dirty="0"/>
              <a:t> trendy.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355</Words>
  <Application>Microsoft Office PowerPoint</Application>
  <PresentationFormat>Prezentácia na obrazovke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MMN – Aplikácia aplikácií sociálna sieť sociálnych sietí www.mymeganet.com</vt:lpstr>
      <vt:lpstr>1. Problém</vt:lpstr>
      <vt:lpstr>2. Riešenie</vt:lpstr>
      <vt:lpstr>3. Funkcie MMN</vt:lpstr>
      <vt:lpstr>4. Biznis model</vt:lpstr>
      <vt:lpstr>5. Trhový potenciál</vt:lpstr>
      <vt:lpstr>6. ROI a rast</vt:lpstr>
      <vt:lpstr>8. Konkurenčné výhody</vt:lpstr>
      <vt:lpstr>9. Tím a rozvoj</vt:lpstr>
      <vt:lpstr>10. Hľadáme investora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MMN_ kópia</dc:title>
  <dc:subject/>
  <dc:creator/>
  <cp:keywords/>
  <dc:description>generated using python-pptx</dc:description>
  <cp:lastModifiedBy>MSI</cp:lastModifiedBy>
  <cp:revision>6</cp:revision>
  <cp:lastPrinted>2025-06-25T12:00:58Z</cp:lastPrinted>
  <dcterms:created xsi:type="dcterms:W3CDTF">2013-01-27T09:14:16Z</dcterms:created>
  <dcterms:modified xsi:type="dcterms:W3CDTF">2025-06-30T07:05:57Z</dcterms:modified>
  <cp:category/>
</cp:coreProperties>
</file>